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6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E9"/>
    <a:srgbClr val="F5F1BF"/>
    <a:srgbClr val="972B01"/>
    <a:srgbClr val="B94900"/>
    <a:srgbClr val="712703"/>
    <a:srgbClr val="92300F"/>
    <a:srgbClr val="A9915D"/>
    <a:srgbClr val="AD9861"/>
    <a:srgbClr val="8A733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181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92598"/>
            <a:ext cx="9135879" cy="76682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6474" y="961918"/>
            <a:ext cx="5859169" cy="2041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endParaRPr lang="ru-RU" sz="7400" b="1" dirty="0" smtClean="0">
              <a:ln w="190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7600"/>
              </a:lnSpc>
            </a:pPr>
            <a:r>
              <a:rPr lang="ru-RU" sz="7400" b="1" dirty="0" smtClean="0">
                <a:ln w="1905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День Матери</a:t>
            </a:r>
            <a:endParaRPr lang="ru-RU" sz="7400" b="1" dirty="0">
              <a:ln w="19050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Lobster" panose="02000506000000020003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43581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в старшей группе «В»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4514126"/>
            <a:ext cx="6449992" cy="743673"/>
          </a:xfrm>
          <a:ln>
            <a:solidFill>
              <a:srgbClr val="FCFCE9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Фотоотчет подготовила муз. руководитель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Новоселова В.В.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76624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056" y="503538"/>
            <a:ext cx="7685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7030A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Стихи для милых мам</a:t>
            </a:r>
            <a:endParaRPr lang="ru-RU" sz="4000" b="1" dirty="0">
              <a:ln w="9525">
                <a:noFill/>
              </a:ln>
              <a:solidFill>
                <a:srgbClr val="7030A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Asus\Desktop\фото День матери ст в\DSCF6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09" y="1211424"/>
            <a:ext cx="3651350" cy="28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фото День матери ст в\DSCF6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91" y="3550721"/>
            <a:ext cx="4045526" cy="30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6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766243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9" y="678024"/>
            <a:ext cx="7937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sus\Desktop\фото День матери ст в\DSCF6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1" y="1585733"/>
            <a:ext cx="38427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фото День матери ст в\DSCF6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94" y="4039565"/>
            <a:ext cx="4113022" cy="28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7662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8912506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Garamond Premr Pro Smbd"/>
              </a:rPr>
              <a:t>    </a:t>
            </a:r>
            <a:r>
              <a:rPr lang="ru-RU" sz="3600" b="1" dirty="0" smtClean="0">
                <a:solidFill>
                  <a:srgbClr val="7030A0"/>
                </a:solidFill>
                <a:latin typeface="Garamond Premr Pro Smbd"/>
              </a:rPr>
              <a:t>Море поцелуев для красивых мам</a:t>
            </a:r>
            <a:endParaRPr lang="ru-RU" sz="3600" b="1" dirty="0">
              <a:solidFill>
                <a:srgbClr val="7030A0"/>
              </a:solidFill>
              <a:latin typeface="Garamond Premr Pro Smbd"/>
            </a:endParaRPr>
          </a:p>
        </p:txBody>
      </p:sp>
      <p:pic>
        <p:nvPicPr>
          <p:cNvPr id="3074" name="Picture 2" descr="C:\Users\Asus\Desktop\фото День матери ст в\DSCF6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84" y="1417898"/>
            <a:ext cx="3303845" cy="24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фото День матери ст в\DSCF6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0" y="1417898"/>
            <a:ext cx="3442591" cy="24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фото День матери ст в\DSCF6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2" y="4201609"/>
            <a:ext cx="3506252" cy="25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58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7662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365126"/>
            <a:ext cx="9618562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aramond Premr Pro Smbd"/>
              </a:rPr>
              <a:t> Подарок для сообразительных мам</a:t>
            </a:r>
            <a:endParaRPr lang="ru-RU" sz="3600" b="1" dirty="0">
              <a:solidFill>
                <a:srgbClr val="7030A0"/>
              </a:solidFill>
              <a:latin typeface="Garamond Premr Pro Smbd"/>
            </a:endParaRPr>
          </a:p>
        </p:txBody>
      </p:sp>
      <p:pic>
        <p:nvPicPr>
          <p:cNvPr id="4098" name="Picture 2" descr="C:\Users\Asus\Desktop\фото День матери ст в\DSCF6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5" y="1390201"/>
            <a:ext cx="3715474" cy="27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фото День матери ст в\DSCF6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35" y="3831219"/>
            <a:ext cx="3894305" cy="30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0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7662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815" y="365126"/>
            <a:ext cx="8299048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Garamond Premr Pro Smbd"/>
              </a:rPr>
              <a:t>  Медали для заслуженных мам</a:t>
            </a:r>
            <a:endParaRPr lang="ru-RU" sz="4000" b="1" dirty="0">
              <a:solidFill>
                <a:srgbClr val="7030A0"/>
              </a:solidFill>
              <a:latin typeface="Garamond Premr Pro Smbd"/>
            </a:endParaRPr>
          </a:p>
        </p:txBody>
      </p:sp>
      <p:pic>
        <p:nvPicPr>
          <p:cNvPr id="5122" name="Picture 2" descr="C:\Users\Asus\Desktop\фото День матери ст в\DSCF6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5" y="1319512"/>
            <a:ext cx="3474765" cy="25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фото День матери ст в\DSCF6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78" y="1319512"/>
            <a:ext cx="3627610" cy="25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sus\Desktop\фото День матери ст в\DSCF6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64" y="4213185"/>
            <a:ext cx="3510719" cy="26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81485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Garamond Premr Pro Smbd"/>
              </a:rPr>
              <a:t>     Общий танец с мамами</a:t>
            </a:r>
            <a:endParaRPr lang="ru-RU" sz="4000" b="1" dirty="0">
              <a:solidFill>
                <a:srgbClr val="7030A0"/>
              </a:solidFill>
              <a:latin typeface="Garamond Premr Pro Smbd"/>
            </a:endParaRPr>
          </a:p>
        </p:txBody>
      </p:sp>
      <p:pic>
        <p:nvPicPr>
          <p:cNvPr id="6146" name="Picture 2" descr="C:\Users\Asus\Desktop\фото День матери ст в\DSCF6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7" y="1527858"/>
            <a:ext cx="3885032" cy="27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фото День матери ст в\DSCF6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7" y="3926803"/>
            <a:ext cx="4085864" cy="31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26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35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в старшей группе «В»</vt:lpstr>
      <vt:lpstr>Презентация PowerPoint</vt:lpstr>
      <vt:lpstr>Презентация PowerPoint</vt:lpstr>
      <vt:lpstr>    Море поцелуев для красивых мам</vt:lpstr>
      <vt:lpstr> Подарок для сообразительных мам</vt:lpstr>
      <vt:lpstr>  Медали для заслуженных мам</vt:lpstr>
      <vt:lpstr>     Общий танец с мамами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Asus</cp:lastModifiedBy>
  <cp:revision>60</cp:revision>
  <dcterms:created xsi:type="dcterms:W3CDTF">2013-11-19T05:52:05Z</dcterms:created>
  <dcterms:modified xsi:type="dcterms:W3CDTF">2017-12-05T09:48:07Z</dcterms:modified>
</cp:coreProperties>
</file>